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63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8" d="100"/>
          <a:sy n="68" d="100"/>
        </p:scale>
        <p:origin x="61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egman K. (Karin)" userId="fcab652f-f64f-4295-b9d6-44a556e8fb37" providerId="ADAL" clId="{34EE9C91-4BBB-4A89-8361-54704B0C712B}"/>
    <pc:docChg chg="custSel modSld">
      <pc:chgData name="Wegman K. (Karin)" userId="fcab652f-f64f-4295-b9d6-44a556e8fb37" providerId="ADAL" clId="{34EE9C91-4BBB-4A89-8361-54704B0C712B}" dt="2021-01-29T16:13:20.739" v="211" actId="20577"/>
      <pc:docMkLst>
        <pc:docMk/>
      </pc:docMkLst>
      <pc:sldChg chg="modSp">
        <pc:chgData name="Wegman K. (Karin)" userId="fcab652f-f64f-4295-b9d6-44a556e8fb37" providerId="ADAL" clId="{34EE9C91-4BBB-4A89-8361-54704B0C712B}" dt="2021-01-29T16:13:20.739" v="211" actId="20577"/>
        <pc:sldMkLst>
          <pc:docMk/>
          <pc:sldMk cId="3557440667" sldId="263"/>
        </pc:sldMkLst>
        <pc:spChg chg="mod">
          <ac:chgData name="Wegman K. (Karin)" userId="fcab652f-f64f-4295-b9d6-44a556e8fb37" providerId="ADAL" clId="{34EE9C91-4BBB-4A89-8361-54704B0C712B}" dt="2021-01-29T16:13:20.739" v="211" actId="20577"/>
          <ac:spMkLst>
            <pc:docMk/>
            <pc:sldMk cId="3557440667" sldId="263"/>
            <ac:spMk id="3" creationId="{9409D382-7B87-4D59-AA4A-DDB6D3849B2B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tx1">
                    <a:lumMod val="7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sche 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olomm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1/29/2021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Afbeelding-ko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1/29/2021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1/29/2021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1/29/2021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1/29/2021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4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1/29/2021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>
            <a:outerShdw blurRad="47625" dist="12700" dir="2700000" algn="tl" rotWithShape="0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>
            <a:outerShdw blurRad="47625" dist="12700" dir="2700000" algn="tl" rotWithShape="0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>
            <a:outerShdw blurRad="47625" dist="12700" dir="2700000" algn="tl" rotWithShape="0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>
            <a:outerShdw blurRad="47625" dist="12700" dir="2700000" algn="tl" rotWithShape="0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>
            <a:outerShdw blurRad="47625" dist="12700" dir="2700000" algn="tl" rotWithShape="0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>
            <a:outerShdw blurRad="47625" dist="12700" dir="2700000" algn="tl" rotWithShape="0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>
            <a:outerShdw blurRad="47625" dist="12700" dir="2700000" algn="tl" rotWithShape="0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>
            <a:outerShdw blurRad="47625" dist="12700" dir="2700000" algn="tl" rotWithShape="0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>
            <a:outerShdw blurRad="47625" dist="12700" dir="2700000" algn="tl" rotWithShape="0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930744D-32D6-4542-82B3-92D43DF6E3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Instructiekaart les 6 toets</a:t>
            </a:r>
            <a:br>
              <a:rPr lang="nl-NL" dirty="0"/>
            </a:b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9409D382-7B87-4D59-AA4A-DDB6D3849B2B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rmAutofit lnSpcReduction="10000"/>
          </a:bodyPr>
          <a:lstStyle/>
          <a:p>
            <a:r>
              <a:rPr lang="nl-NL" sz="1800" dirty="0"/>
              <a:t>Wat ga je doen En hoe: de toets kun je maken via </a:t>
            </a:r>
            <a:r>
              <a:rPr lang="nl-NL" sz="1800" dirty="0" err="1"/>
              <a:t>socrative</a:t>
            </a:r>
            <a:r>
              <a:rPr lang="nl-NL" sz="1800" dirty="0"/>
              <a:t>. Op het leerarrangement staat de uitleg en de codes om in te loggen. Je maakt de toets als je les 1 tot en met 5 doorlopen hebt. Je kunt de toets maar een keer maken.</a:t>
            </a:r>
          </a:p>
          <a:p>
            <a:r>
              <a:rPr lang="nl-NL" sz="1800" dirty="0"/>
              <a:t>Tijd:  60 minuten.</a:t>
            </a:r>
          </a:p>
          <a:p>
            <a:r>
              <a:rPr lang="nl-NL" sz="1800" dirty="0"/>
              <a:t>Hulp: je mag je aantekeningen gebruiken.</a:t>
            </a:r>
          </a:p>
          <a:p>
            <a:r>
              <a:rPr lang="nl-NL" sz="1800" dirty="0"/>
              <a:t>uitkomst: je krijgt een goed, voldoende of onvoldoende voor de toets. Dit telt mee voor je rapport. </a:t>
            </a:r>
          </a:p>
          <a:p>
            <a:r>
              <a:rPr lang="nl-NL" sz="1800" dirty="0"/>
              <a:t>Klaar: als je klaar bent mag je dit leerarrangement als afgesloten beschouwen en zie ik je volgende week online via Teams </a:t>
            </a:r>
            <a:r>
              <a:rPr lang="nl-NL" sz="1800"/>
              <a:t>bij les 7.</a:t>
            </a:r>
            <a:endParaRPr lang="nl-NL" sz="1800" dirty="0"/>
          </a:p>
        </p:txBody>
      </p:sp>
    </p:spTree>
    <p:extLst>
      <p:ext uri="{BB962C8B-B14F-4D97-AF65-F5344CB8AC3E}">
        <p14:creationId xmlns:p14="http://schemas.microsoft.com/office/powerpoint/2010/main" val="3557440667"/>
      </p:ext>
    </p:extLst>
  </p:cSld>
  <p:clrMapOvr>
    <a:masterClrMapping/>
  </p:clrMapOvr>
</p:sld>
</file>

<file path=ppt/theme/theme1.xml><?xml version="1.0" encoding="utf-8"?>
<a:theme xmlns:a="http://schemas.openxmlformats.org/drawingml/2006/main" name="Druppel">
  <a:themeElements>
    <a:clrScheme name="Droplet">
      <a:dk1>
        <a:sysClr val="windowText" lastClr="000000"/>
      </a:dk1>
      <a:lt1>
        <a:sysClr val="window" lastClr="FFFFFF"/>
      </a:lt1>
      <a:dk2>
        <a:srgbClr val="4B4B4B"/>
      </a:dk2>
      <a:lt2>
        <a:srgbClr val="B5B5B5"/>
      </a:lt2>
      <a:accent1>
        <a:srgbClr val="9AC43E"/>
      </a:accent1>
      <a:accent2>
        <a:srgbClr val="44BA98"/>
      </a:accent2>
      <a:accent3>
        <a:srgbClr val="43A9D9"/>
      </a:accent3>
      <a:accent4>
        <a:srgbClr val="6274D8"/>
      </a:accent4>
      <a:accent5>
        <a:srgbClr val="AB54D7"/>
      </a:accent5>
      <a:accent6>
        <a:srgbClr val="D15B37"/>
      </a:accent6>
      <a:hlink>
        <a:srgbClr val="BFE962"/>
      </a:hlink>
      <a:folHlink>
        <a:srgbClr val="C0D591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92000"/>
                <a:satMod val="180000"/>
                <a:lumMod val="114000"/>
              </a:schemeClr>
            </a:gs>
            <a:gs pos="100000">
              <a:schemeClr val="phClr">
                <a:shade val="92000"/>
                <a:satMod val="170000"/>
                <a:lumMod val="96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892FADA9-420D-4323-A7A4-C1060166525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TM04033925[[fn=Druppel]]</Template>
  <TotalTime>108</TotalTime>
  <Words>118</Words>
  <Application>Microsoft Office PowerPoint</Application>
  <PresentationFormat>Breedbeeld</PresentationFormat>
  <Paragraphs>6</Paragraphs>
  <Slides>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4" baseType="lpstr">
      <vt:lpstr>Arial</vt:lpstr>
      <vt:lpstr>Tw Cen MT</vt:lpstr>
      <vt:lpstr>Druppel</vt:lpstr>
      <vt:lpstr>Instructiekaart les 6 toets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Wegman K. (Karin)</dc:creator>
  <cp:lastModifiedBy>Wegman K. (Karin)</cp:lastModifiedBy>
  <cp:revision>14</cp:revision>
  <dcterms:created xsi:type="dcterms:W3CDTF">2020-12-29T14:29:50Z</dcterms:created>
  <dcterms:modified xsi:type="dcterms:W3CDTF">2021-01-29T16:13:26Z</dcterms:modified>
</cp:coreProperties>
</file>