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gman K. (Karin)" userId="fcab652f-f64f-4295-b9d6-44a556e8fb37" providerId="ADAL" clId="{34EE9C91-4BBB-4A89-8361-54704B0C712B}"/>
    <pc:docChg chg="custSel modSld">
      <pc:chgData name="Wegman K. (Karin)" userId="fcab652f-f64f-4295-b9d6-44a556e8fb37" providerId="ADAL" clId="{34EE9C91-4BBB-4A89-8361-54704B0C712B}" dt="2021-01-29T16:13:20.739" v="211" actId="20577"/>
      <pc:docMkLst>
        <pc:docMk/>
      </pc:docMkLst>
      <pc:sldChg chg="modSp">
        <pc:chgData name="Wegman K. (Karin)" userId="fcab652f-f64f-4295-b9d6-44a556e8fb37" providerId="ADAL" clId="{34EE9C91-4BBB-4A89-8361-54704B0C712B}" dt="2021-01-29T16:13:20.739" v="211" actId="20577"/>
        <pc:sldMkLst>
          <pc:docMk/>
          <pc:sldMk cId="3557440667" sldId="263"/>
        </pc:sldMkLst>
        <pc:spChg chg="mod">
          <ac:chgData name="Wegman K. (Karin)" userId="fcab652f-f64f-4295-b9d6-44a556e8fb37" providerId="ADAL" clId="{34EE9C91-4BBB-4A89-8361-54704B0C712B}" dt="2021-01-29T16:13:20.739" v="211" actId="20577"/>
          <ac:spMkLst>
            <pc:docMk/>
            <pc:sldMk cId="3557440667" sldId="263"/>
            <ac:spMk id="3" creationId="{9409D382-7B87-4D59-AA4A-DDB6D3849B2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30744D-32D6-4542-82B3-92D43DF6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Instructiekaart les 6 toets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9D382-7B87-4D59-AA4A-DDB6D3849B2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nl-NL" sz="1800" dirty="0"/>
              <a:t>Wat ga je doen En hoe: de toets kun je maken via </a:t>
            </a:r>
            <a:r>
              <a:rPr lang="nl-NL" sz="1800" dirty="0" err="1"/>
              <a:t>socrative</a:t>
            </a:r>
            <a:r>
              <a:rPr lang="nl-NL" sz="1800" dirty="0"/>
              <a:t>. Op het leerarrangement staat de uitleg en de codes om in te loggen. Je maakt de toets als je les 1 tot en met 5 doorlopen hebt. Je kunt de toets maar een keer maken.</a:t>
            </a:r>
          </a:p>
          <a:p>
            <a:r>
              <a:rPr lang="nl-NL" sz="1800" dirty="0"/>
              <a:t>Tijd:  60 minuten.</a:t>
            </a:r>
          </a:p>
          <a:p>
            <a:r>
              <a:rPr lang="nl-NL" sz="1800" dirty="0"/>
              <a:t>Hulp: je mag je aantekeningen gebruiken.</a:t>
            </a:r>
          </a:p>
          <a:p>
            <a:r>
              <a:rPr lang="nl-NL" sz="1800" dirty="0"/>
              <a:t>uitkomst: je krijgt een goed, voldoende of onvoldoende voor de toets. Dit telt mee voor je rapport. </a:t>
            </a:r>
          </a:p>
          <a:p>
            <a:r>
              <a:rPr lang="nl-NL" sz="1800" dirty="0"/>
              <a:t>Klaar: als je klaar bent mag je dit leerarrangement als afgesloten beschouwen en zie ik je volgende week online via Teams </a:t>
            </a:r>
            <a:r>
              <a:rPr lang="nl-NL" sz="1800"/>
              <a:t>bij les 7.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557440667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108</TotalTime>
  <Words>118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Druppel</vt:lpstr>
      <vt:lpstr>Instructiekaart les 6 toets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Wegman K. (Karin)</dc:creator>
  <cp:lastModifiedBy>Wegman K. (Karin)</cp:lastModifiedBy>
  <cp:revision>14</cp:revision>
  <dcterms:created xsi:type="dcterms:W3CDTF">2020-12-29T14:29:50Z</dcterms:created>
  <dcterms:modified xsi:type="dcterms:W3CDTF">2021-01-29T16:13:26Z</dcterms:modified>
</cp:coreProperties>
</file>